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51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0" y="2130425"/>
            <a:ext cx="7772400" cy="1470025"/>
          </a:xfrm>
        </p:spPr>
        <p:txBody>
          <a:bodyPr/>
          <a:lstStyle/>
          <a:p>
            <a:r>
              <a:rPr dirty="0"/>
              <a:t>Spherical Average RDFs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3611047"/>
            <a:ext cx="6400800" cy="1752600"/>
          </a:xfrm>
        </p:spPr>
        <p:txBody>
          <a:bodyPr/>
          <a:lstStyle/>
          <a:p>
            <a:r>
              <a:rPr dirty="0"/>
              <a:t>Sweet!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AA3F3-029D-45E9-8CD9-3EA6107ED5B3}"/>
              </a:ext>
            </a:extLst>
          </p:cNvPr>
          <p:cNvSpPr txBox="1"/>
          <p:nvPr/>
        </p:nvSpPr>
        <p:spPr>
          <a:xfrm>
            <a:off x="3021781" y="5586348"/>
            <a:ext cx="8586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*Maximum radius of RDF determined by half the length of the minimum lattice parameter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O2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CsO2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Cl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KCl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Cl3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AuCl3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bCl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RbCl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aCl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NaCl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rO2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SrO2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gO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MgO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rCl3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IrCl3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gO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AgO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Cl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CsCl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rO2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IrO2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dO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CdO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nO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SnO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hCl3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RhCl3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gO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HgO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O2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BaO2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ZnO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ZnO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aCl3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GaCl3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Cl3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InCl3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2S3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Al2S3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t5Se4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Pt5Se4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nBr2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MnBr2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2O3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Eu2O3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N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TaN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C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TiC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uO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CuO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O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CaO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eCl3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FeCl3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rO_alpha_r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SrO_elf_r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20</Words>
  <Application>Microsoft Office PowerPoint</Application>
  <PresentationFormat>Custom</PresentationFormat>
  <Paragraphs>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Spherical Average RDFs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Spherical Average RDFs</dc:title>
  <dc:subject/>
  <dc:creator/>
  <cp:keywords/>
  <dc:description>generated using python-pptx</dc:description>
  <cp:lastModifiedBy>Ayush Gupta</cp:lastModifiedBy>
  <cp:revision>3</cp:revision>
  <dcterms:created xsi:type="dcterms:W3CDTF">2013-01-27T09:14:16Z</dcterms:created>
  <dcterms:modified xsi:type="dcterms:W3CDTF">2020-06-27T07:18:04Z</dcterms:modified>
  <cp:category/>
</cp:coreProperties>
</file>